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6.jpg"/><Relationship Id="rId5" Type="http://schemas.openxmlformats.org/officeDocument/2006/relationships/image" Target="../media/image8.jpg"/><Relationship Id="rId6" Type="http://schemas.openxmlformats.org/officeDocument/2006/relationships/image" Target="../media/image10.jpg"/><Relationship Id="rId7"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Đầu tiên là một lớp đèn rất mỏng</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Để khô rồi thêm màu xám nhạt</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Để khô rồi thêm màu xám đậm</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Sau đó thêm màu xám đậm nhất</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Hình ảnh tham chiếu</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Sơn ở đây</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Khái niệm cơ bản về vẽ màu nước - Apple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Màu nước hoạt động tốt nhất khi bạn vẽ từ sáng đến tối. Điều này trái ngược với việc vẽ. Bài tập này nhằm giúp bạn nhìn thấy các hình dạng khác nhau của ánh sáng và bóng tối trong các vật thể. Nếu đây là lần đầu tiên bạn chỉ cần sử dụng các lớp mỏng cùng màu. Nếu không, hãy thử chuyển từ màu ấm như cam nhạt sang màu lạnh như tím đậm.</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Tranh màu nước cơ bản - Màu cam</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Màu nước hoạt động tốt nhất khi bạn vẽ từ sáng đến tối. Điều này trái ngược với việc vẽ. Bài tập này giúp bạn nhìn thấy các hình dạng sáng và tối khác nhau của các vật thể. Nếu đây là lần đầu tiên bạn vẽ, chỉ cần sử dụng các lớp mỏng cùng màu. Nếu không, hãy thử chuyển từ màu ấm như cam nhạt sang màu lạnh như tím đậm.</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Đầu tiên là một lớp đèn rất mỏng</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Để khô rồi thêm màu xám nhạt</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Hình ảnh tham chiếu</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Sơn ở đây</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Để khô rồi thêm màu xám đậm</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Sau đó thêm màu xám đậm nhất</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